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5" autoAdjust="0"/>
    <p:restoredTop sz="94660"/>
  </p:normalViewPr>
  <p:slideViewPr>
    <p:cSldViewPr snapToGrid="0">
      <p:cViewPr varScale="1">
        <p:scale>
          <a:sx n="91" d="100"/>
          <a:sy n="91" d="100"/>
        </p:scale>
        <p:origin x="7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4E983A-4891-4484-957D-828B8C3BA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0BF5C05-386A-4A4B-9106-93C3564D9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A4975EA-C69A-4B83-AF08-AFA59828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F6592C-84CA-4377-9550-8448582AE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3EEAF9-D89B-4414-A288-983ADCD5E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904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3AC694-EA3E-4834-ADA5-DFD87558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680B66A-C429-4043-91E6-7C2D80A2B3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C28D45-CEE6-4BAC-92C1-7E99910A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15F26D0-9E46-44CC-B043-CE826CDA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ADDD10E-B710-4B2F-964E-069360B49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052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3EF989F-C6C5-4DC4-A703-675D90DB76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935E054-729B-428F-8517-398DC2A813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340DF1A-87C8-49D7-B453-3D8D60A2F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6A912CF-E3B4-43FE-8B6E-F4D7AA57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686707A-6649-468F-9491-B3433C981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3437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1CEA461-6791-45EB-B1C8-EA6E305BA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159DBA-DF15-402A-9CDC-3235926C4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67188DE-F642-40B4-BAF1-64FF36303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425D7F0-0EE8-4DF3-BCD6-AD67AD59F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76E6F23-27FC-4BE8-92CB-97A36A92E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012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4AA0DC-FFDF-48A1-AB42-1B47A9EAC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1932139-8010-4EBB-BFF3-3069161484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E78624-9E22-45FE-8BAC-64464A4AD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309BF5-DE70-46CE-B825-AA151FD35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E629E1-75FF-424A-A62F-0CB0E342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1667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2D88F83-283F-4E6A-9D6F-B80E89012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80C3E0-3283-4E64-B596-64BCFAD60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3A7842F-A0EC-4F8E-9577-D7859F83C0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A33C32F-5416-4E30-8A81-02679822C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481DD6D-37FB-47FF-8D59-644C2201E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94EAA45-078C-400E-BA7B-6025A24CB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712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06A0AD-C57F-46C9-9E43-DE35367F9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733DEE4-4816-4F5B-BF2E-08C61275E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42292CF-2A49-4E2F-8CD1-787E3A20B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09E3AA4-D7FA-4C5F-A85C-E3EF8AE885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D6EC686-F27A-4C3B-ADA4-3D0F489B02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61B95B2-4A61-468C-8D85-8F4D8269D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11D7BAD-6128-4F4D-BC56-C883C700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66F55BC-2A92-470C-8C43-44025D1A5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196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5D07D3-5CFD-48F5-AABE-E415FE74A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9B48161-537C-4B66-B89C-E7A5D7DE1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75D42A5-E00F-432D-9035-22E2C9FF8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69D69A0-D01C-4E72-B015-3B7970A1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9474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4798CA5-EEED-4043-ACB9-89492EB31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2709D0-5557-4D8C-9924-FA055558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DC39CEA-CD72-4059-B232-6501CB30C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0323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40C8FB-CF07-41DA-B02D-EAC7ED035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FC78F7-A80D-4144-A74D-8469DB8EB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E472ACC-28E4-4BC2-A427-5ADA8D85C5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44A6E78-662F-4EFB-8008-9FD4D893E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1B032D0-BF52-4211-9709-DE83B91E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596C2AB-344F-4EF4-B4C4-EDD7ABB37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433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A279A6-479A-4CEF-9623-446F268E5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736D034-735D-4AB3-8BFA-9DBF0E695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F536CD2-E2FC-4D0C-91AD-CE5575FBFC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38C757-E0AD-4C79-B740-63395E027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E8917D3-D472-4008-BF4F-C6BA2EE77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D5B9384-C131-4B6B-B712-39CF6914B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901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936BA69-2048-498C-8C01-F033044E9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39164CE-6FE8-4024-81B9-F3C986D5D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A1A0F1-7625-4D51-B1A0-767FF53EEB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2D1B7-2BA6-4939-BA5D-30005453FC14}" type="datetimeFigureOut">
              <a:rPr lang="zh-CN" altLang="en-US" smtClean="0"/>
              <a:t>2019/2/23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0F8FBF7-C87E-48C5-86F1-1D36595BF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27EB279-4C53-4706-AB7D-33F63E5BD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CD925-E8B2-47CA-BB91-9E845DA5675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5598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CBC673B-663A-4B30-8CED-2A5947B1F1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讯帮客户管理系统功能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E8DCA47-9989-4D1B-BB82-4E6BA0B2DD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8514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D75548-755E-4E74-970F-72EE4B93F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功能汇总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A572C86-DE11-4187-99C1-A77528C3E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zh-CN" altLang="en-US" dirty="0"/>
              <a:t>开单：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快速开单（二期增加不同种类开单）， 维修项目，营业汇总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客户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客户资料，车辆资料， 客户分析（二期）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/>
              <a:t>仓库（二期 ）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</a:t>
            </a:r>
            <a:r>
              <a:rPr lang="zh-CN" altLang="en-US" dirty="0"/>
              <a:t>材料入库，材料使用，材料查询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设置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员工设置，权限设置， 公司信息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zh-CN" altLang="en-US" dirty="0"/>
              <a:t>其他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zh-CN" altLang="en-US" dirty="0"/>
              <a:t>业务提醒，消息通知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91796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AF5E68-3853-4C42-A32B-6896427E0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系统预览图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2D9210AE-29D8-4DF3-9662-AA9D892522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145" y="1431142"/>
            <a:ext cx="8453511" cy="4755346"/>
          </a:xfrm>
        </p:spPr>
      </p:pic>
    </p:spTree>
    <p:extLst>
      <p:ext uri="{BB962C8B-B14F-4D97-AF65-F5344CB8AC3E}">
        <p14:creationId xmlns:p14="http://schemas.microsoft.com/office/powerpoint/2010/main" val="125950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75</Words>
  <Application>Microsoft Office PowerPoint</Application>
  <PresentationFormat>宽屏</PresentationFormat>
  <Paragraphs>18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等线</vt:lpstr>
      <vt:lpstr>等线 Light</vt:lpstr>
      <vt:lpstr>Arial</vt:lpstr>
      <vt:lpstr>Office 主题​​</vt:lpstr>
      <vt:lpstr>讯帮客户管理系统功能</vt:lpstr>
      <vt:lpstr>功能汇总</vt:lpstr>
      <vt:lpstr>系统预览图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讯帮客户管理系统功能</dc:title>
  <dc:creator>小龙 田</dc:creator>
  <cp:lastModifiedBy>小龙 田</cp:lastModifiedBy>
  <cp:revision>6</cp:revision>
  <dcterms:created xsi:type="dcterms:W3CDTF">2019-02-23T08:16:13Z</dcterms:created>
  <dcterms:modified xsi:type="dcterms:W3CDTF">2019-02-23T14:09:06Z</dcterms:modified>
</cp:coreProperties>
</file>